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84" r:id="rId4"/>
    <p:sldId id="285" r:id="rId5"/>
    <p:sldId id="286" r:id="rId6"/>
    <p:sldId id="288" r:id="rId7"/>
    <p:sldId id="287" r:id="rId8"/>
    <p:sldId id="279" r:id="rId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mbria Math" panose="02040503050406030204" pitchFamily="18" charset="0"/>
      <p:regular r:id="rId15"/>
    </p:embeddedFont>
    <p:embeddedFont>
      <p:font typeface="Chivo" panose="020B0604020202020204" charset="0"/>
      <p:regular r:id="rId16"/>
      <p:bold r:id="rId17"/>
      <p:italic r:id="rId18"/>
      <p:boldItalic r:id="rId19"/>
    </p:embeddedFont>
    <p:embeddedFont>
      <p:font typeface="Roboto Slab" panose="020B0604020202020204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59A9360-AED7-46A4-8CC5-B414BC2FD685}">
  <a:tblStyle styleId="{359A9360-AED7-46A4-8CC5-B414BC2FD68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78" d="100"/>
          <a:sy n="78" d="100"/>
        </p:scale>
        <p:origin x="634" y="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wmf"/><Relationship Id="rId1" Type="http://schemas.openxmlformats.org/officeDocument/2006/relationships/image" Target="../media/image4.wmf"/></Relationships>
</file>

<file path=ppt/media/image1.png>
</file>

<file path=ppt/media/image2.png>
</file>

<file path=ppt/media/image3.jpg>
</file>

<file path=ppt/media/image4.wmf>
</file>

<file path=ppt/media/image5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03057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36454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48668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120" y="-200"/>
            <a:ext cx="9143821" cy="5142886"/>
            <a:chOff x="2973586" y="5250656"/>
            <a:chExt cx="2856819" cy="1606800"/>
          </a:xfrm>
        </p:grpSpPr>
        <p:sp>
          <p:nvSpPr>
            <p:cNvPr id="11" name="Google Shape;11;p2"/>
            <p:cNvSpPr/>
            <p:nvPr/>
          </p:nvSpPr>
          <p:spPr>
            <a:xfrm>
              <a:off x="2973586" y="6221960"/>
              <a:ext cx="2856819" cy="635496"/>
            </a:xfrm>
            <a:custGeom>
              <a:avLst/>
              <a:gdLst/>
              <a:ahLst/>
              <a:cxnLst/>
              <a:rect l="l" t="t" r="r" b="b"/>
              <a:pathLst>
                <a:path w="2856819" h="635496" extrusionOk="0">
                  <a:moveTo>
                    <a:pt x="0" y="636040"/>
                  </a:moveTo>
                  <a:lnTo>
                    <a:pt x="2856819" y="636040"/>
                  </a:lnTo>
                  <a:lnTo>
                    <a:pt x="2856819" y="0"/>
                  </a:lnTo>
                  <a:lnTo>
                    <a:pt x="0" y="503857"/>
                  </a:lnTo>
                  <a:lnTo>
                    <a:pt x="0" y="6360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973586" y="6067738"/>
              <a:ext cx="642784" cy="385464"/>
            </a:xfrm>
            <a:custGeom>
              <a:avLst/>
              <a:gdLst/>
              <a:ahLst/>
              <a:cxnLst/>
              <a:rect l="l" t="t" r="r" b="b"/>
              <a:pathLst>
                <a:path w="642784" h="385464" extrusionOk="0">
                  <a:moveTo>
                    <a:pt x="0" y="113368"/>
                  </a:moveTo>
                  <a:lnTo>
                    <a:pt x="0" y="385724"/>
                  </a:lnTo>
                  <a:lnTo>
                    <a:pt x="642784" y="272355"/>
                  </a:lnTo>
                  <a:lnTo>
                    <a:pt x="642784" y="0"/>
                  </a:lnTo>
                  <a:lnTo>
                    <a:pt x="0" y="113368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378302" y="5250656"/>
              <a:ext cx="1781048" cy="314027"/>
            </a:xfrm>
            <a:custGeom>
              <a:avLst/>
              <a:gdLst/>
              <a:ahLst/>
              <a:cxnLst/>
              <a:rect l="l" t="t" r="r" b="b"/>
              <a:pathLst>
                <a:path w="1781048" h="314027" extrusionOk="0">
                  <a:moveTo>
                    <a:pt x="238155" y="0"/>
                  </a:moveTo>
                  <a:lnTo>
                    <a:pt x="0" y="42004"/>
                  </a:lnTo>
                  <a:lnTo>
                    <a:pt x="0" y="314359"/>
                  </a:lnTo>
                  <a:lnTo>
                    <a:pt x="1782389" y="0"/>
                  </a:lnTo>
                  <a:lnTo>
                    <a:pt x="23815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790344" y="5404894"/>
              <a:ext cx="1040060" cy="455414"/>
            </a:xfrm>
            <a:custGeom>
              <a:avLst/>
              <a:gdLst/>
              <a:ahLst/>
              <a:cxnLst/>
              <a:rect l="l" t="t" r="r" b="b"/>
              <a:pathLst>
                <a:path w="1040060" h="455414" extrusionOk="0">
                  <a:moveTo>
                    <a:pt x="1040061" y="0"/>
                  </a:moveTo>
                  <a:lnTo>
                    <a:pt x="0" y="184194"/>
                  </a:lnTo>
                  <a:lnTo>
                    <a:pt x="0" y="456550"/>
                  </a:lnTo>
                  <a:lnTo>
                    <a:pt x="1040061" y="272355"/>
                  </a:lnTo>
                  <a:lnTo>
                    <a:pt x="1040061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973586" y="6263466"/>
              <a:ext cx="1077258" cy="461367"/>
            </a:xfrm>
            <a:custGeom>
              <a:avLst/>
              <a:gdLst/>
              <a:ahLst/>
              <a:cxnLst/>
              <a:rect l="l" t="t" r="r" b="b"/>
              <a:pathLst>
                <a:path w="1077258" h="461367" extrusionOk="0">
                  <a:moveTo>
                    <a:pt x="0" y="189996"/>
                  </a:moveTo>
                  <a:lnTo>
                    <a:pt x="0" y="462351"/>
                  </a:lnTo>
                  <a:lnTo>
                    <a:pt x="1077259" y="272355"/>
                  </a:lnTo>
                  <a:lnTo>
                    <a:pt x="1077259" y="0"/>
                  </a:lnTo>
                  <a:lnTo>
                    <a:pt x="0" y="18999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531332" y="5949605"/>
              <a:ext cx="299073" cy="324445"/>
            </a:xfrm>
            <a:custGeom>
              <a:avLst/>
              <a:gdLst/>
              <a:ahLst/>
              <a:cxnLst/>
              <a:rect l="l" t="t" r="r" b="b"/>
              <a:pathLst>
                <a:path w="299073" h="324445" extrusionOk="0">
                  <a:moveTo>
                    <a:pt x="299073" y="0"/>
                  </a:moveTo>
                  <a:lnTo>
                    <a:pt x="0" y="52748"/>
                  </a:lnTo>
                  <a:lnTo>
                    <a:pt x="0" y="325103"/>
                  </a:lnTo>
                  <a:lnTo>
                    <a:pt x="299073" y="272355"/>
                  </a:lnTo>
                  <a:lnTo>
                    <a:pt x="299073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613394" y="5425142"/>
              <a:ext cx="557972" cy="370582"/>
            </a:xfrm>
            <a:custGeom>
              <a:avLst/>
              <a:gdLst/>
              <a:ahLst/>
              <a:cxnLst/>
              <a:rect l="l" t="t" r="r" b="b"/>
              <a:pathLst>
                <a:path w="557972" h="370582" extrusionOk="0">
                  <a:moveTo>
                    <a:pt x="0" y="98410"/>
                  </a:moveTo>
                  <a:lnTo>
                    <a:pt x="0" y="370765"/>
                  </a:lnTo>
                  <a:lnTo>
                    <a:pt x="557973" y="272355"/>
                  </a:lnTo>
                  <a:lnTo>
                    <a:pt x="557973" y="0"/>
                  </a:lnTo>
                  <a:lnTo>
                    <a:pt x="0" y="9841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705"/>
                  </a:srgbClr>
                </a:gs>
                <a:gs pos="100000">
                  <a:srgbClr val="FFFFFF">
                    <a:alpha val="11764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636975" y="5677250"/>
              <a:ext cx="193430" cy="305097"/>
            </a:xfrm>
            <a:custGeom>
              <a:avLst/>
              <a:gdLst/>
              <a:ahLst/>
              <a:cxnLst/>
              <a:rect l="l" t="t" r="r" b="b"/>
              <a:pathLst>
                <a:path w="193430" h="305097" extrusionOk="0">
                  <a:moveTo>
                    <a:pt x="193430" y="0"/>
                  </a:moveTo>
                  <a:lnTo>
                    <a:pt x="0" y="34116"/>
                  </a:lnTo>
                  <a:lnTo>
                    <a:pt x="0" y="306471"/>
                  </a:lnTo>
                  <a:lnTo>
                    <a:pt x="193430" y="272355"/>
                  </a:lnTo>
                  <a:lnTo>
                    <a:pt x="19343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457200" y="799275"/>
            <a:ext cx="5486400" cy="31821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3"/>
          <p:cNvGrpSpPr/>
          <p:nvPr/>
        </p:nvGrpSpPr>
        <p:grpSpPr>
          <a:xfrm>
            <a:off x="-120" y="-200"/>
            <a:ext cx="9143821" cy="5142886"/>
            <a:chOff x="2973586" y="5250656"/>
            <a:chExt cx="2856819" cy="1606800"/>
          </a:xfrm>
        </p:grpSpPr>
        <p:sp>
          <p:nvSpPr>
            <p:cNvPr id="22" name="Google Shape;22;p3"/>
            <p:cNvSpPr/>
            <p:nvPr/>
          </p:nvSpPr>
          <p:spPr>
            <a:xfrm>
              <a:off x="2973586" y="6221960"/>
              <a:ext cx="2856819" cy="635496"/>
            </a:xfrm>
            <a:custGeom>
              <a:avLst/>
              <a:gdLst/>
              <a:ahLst/>
              <a:cxnLst/>
              <a:rect l="l" t="t" r="r" b="b"/>
              <a:pathLst>
                <a:path w="2856819" h="635496" extrusionOk="0">
                  <a:moveTo>
                    <a:pt x="0" y="636040"/>
                  </a:moveTo>
                  <a:lnTo>
                    <a:pt x="2856819" y="636040"/>
                  </a:lnTo>
                  <a:lnTo>
                    <a:pt x="2856819" y="0"/>
                  </a:lnTo>
                  <a:lnTo>
                    <a:pt x="0" y="503857"/>
                  </a:lnTo>
                  <a:lnTo>
                    <a:pt x="0" y="6360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2973586" y="6067738"/>
              <a:ext cx="642784" cy="385464"/>
            </a:xfrm>
            <a:custGeom>
              <a:avLst/>
              <a:gdLst/>
              <a:ahLst/>
              <a:cxnLst/>
              <a:rect l="l" t="t" r="r" b="b"/>
              <a:pathLst>
                <a:path w="642784" h="385464" extrusionOk="0">
                  <a:moveTo>
                    <a:pt x="0" y="113368"/>
                  </a:moveTo>
                  <a:lnTo>
                    <a:pt x="0" y="385724"/>
                  </a:lnTo>
                  <a:lnTo>
                    <a:pt x="642784" y="272355"/>
                  </a:lnTo>
                  <a:lnTo>
                    <a:pt x="642784" y="0"/>
                  </a:lnTo>
                  <a:lnTo>
                    <a:pt x="0" y="113368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3378302" y="5250656"/>
              <a:ext cx="1781048" cy="314027"/>
            </a:xfrm>
            <a:custGeom>
              <a:avLst/>
              <a:gdLst/>
              <a:ahLst/>
              <a:cxnLst/>
              <a:rect l="l" t="t" r="r" b="b"/>
              <a:pathLst>
                <a:path w="1781048" h="314027" extrusionOk="0">
                  <a:moveTo>
                    <a:pt x="238155" y="0"/>
                  </a:moveTo>
                  <a:lnTo>
                    <a:pt x="0" y="42004"/>
                  </a:lnTo>
                  <a:lnTo>
                    <a:pt x="0" y="314359"/>
                  </a:lnTo>
                  <a:lnTo>
                    <a:pt x="1782389" y="0"/>
                  </a:lnTo>
                  <a:lnTo>
                    <a:pt x="23815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4790344" y="5404894"/>
              <a:ext cx="1040060" cy="455414"/>
            </a:xfrm>
            <a:custGeom>
              <a:avLst/>
              <a:gdLst/>
              <a:ahLst/>
              <a:cxnLst/>
              <a:rect l="l" t="t" r="r" b="b"/>
              <a:pathLst>
                <a:path w="1040060" h="455414" extrusionOk="0">
                  <a:moveTo>
                    <a:pt x="1040061" y="0"/>
                  </a:moveTo>
                  <a:lnTo>
                    <a:pt x="0" y="184194"/>
                  </a:lnTo>
                  <a:lnTo>
                    <a:pt x="0" y="456550"/>
                  </a:lnTo>
                  <a:lnTo>
                    <a:pt x="1040061" y="272355"/>
                  </a:lnTo>
                  <a:lnTo>
                    <a:pt x="1040061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2973586" y="6263466"/>
              <a:ext cx="1077258" cy="461367"/>
            </a:xfrm>
            <a:custGeom>
              <a:avLst/>
              <a:gdLst/>
              <a:ahLst/>
              <a:cxnLst/>
              <a:rect l="l" t="t" r="r" b="b"/>
              <a:pathLst>
                <a:path w="1077258" h="461367" extrusionOk="0">
                  <a:moveTo>
                    <a:pt x="0" y="189996"/>
                  </a:moveTo>
                  <a:lnTo>
                    <a:pt x="0" y="462351"/>
                  </a:lnTo>
                  <a:lnTo>
                    <a:pt x="1077259" y="272355"/>
                  </a:lnTo>
                  <a:lnTo>
                    <a:pt x="1077259" y="0"/>
                  </a:lnTo>
                  <a:lnTo>
                    <a:pt x="0" y="18999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5531332" y="5949605"/>
              <a:ext cx="299073" cy="324445"/>
            </a:xfrm>
            <a:custGeom>
              <a:avLst/>
              <a:gdLst/>
              <a:ahLst/>
              <a:cxnLst/>
              <a:rect l="l" t="t" r="r" b="b"/>
              <a:pathLst>
                <a:path w="299073" h="324445" extrusionOk="0">
                  <a:moveTo>
                    <a:pt x="299073" y="0"/>
                  </a:moveTo>
                  <a:lnTo>
                    <a:pt x="0" y="52748"/>
                  </a:lnTo>
                  <a:lnTo>
                    <a:pt x="0" y="325103"/>
                  </a:lnTo>
                  <a:lnTo>
                    <a:pt x="299073" y="272355"/>
                  </a:lnTo>
                  <a:lnTo>
                    <a:pt x="299073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3613394" y="5425142"/>
              <a:ext cx="557972" cy="370582"/>
            </a:xfrm>
            <a:custGeom>
              <a:avLst/>
              <a:gdLst/>
              <a:ahLst/>
              <a:cxnLst/>
              <a:rect l="l" t="t" r="r" b="b"/>
              <a:pathLst>
                <a:path w="557972" h="370582" extrusionOk="0">
                  <a:moveTo>
                    <a:pt x="0" y="98410"/>
                  </a:moveTo>
                  <a:lnTo>
                    <a:pt x="0" y="370765"/>
                  </a:lnTo>
                  <a:lnTo>
                    <a:pt x="557973" y="272355"/>
                  </a:lnTo>
                  <a:lnTo>
                    <a:pt x="557973" y="0"/>
                  </a:lnTo>
                  <a:lnTo>
                    <a:pt x="0" y="9841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705"/>
                  </a:srgbClr>
                </a:gs>
                <a:gs pos="100000">
                  <a:srgbClr val="FFFFFF">
                    <a:alpha val="11764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5636975" y="5677250"/>
              <a:ext cx="193430" cy="305097"/>
            </a:xfrm>
            <a:custGeom>
              <a:avLst/>
              <a:gdLst/>
              <a:ahLst/>
              <a:cxnLst/>
              <a:rect l="l" t="t" r="r" b="b"/>
              <a:pathLst>
                <a:path w="193430" h="305097" extrusionOk="0">
                  <a:moveTo>
                    <a:pt x="193430" y="0"/>
                  </a:moveTo>
                  <a:lnTo>
                    <a:pt x="0" y="34116"/>
                  </a:lnTo>
                  <a:lnTo>
                    <a:pt x="0" y="306471"/>
                  </a:lnTo>
                  <a:lnTo>
                    <a:pt x="193430" y="272355"/>
                  </a:lnTo>
                  <a:lnTo>
                    <a:pt x="19343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" name="Google Shape;30;p3"/>
          <p:cNvSpPr txBox="1">
            <a:spLocks noGrp="1"/>
          </p:cNvSpPr>
          <p:nvPr>
            <p:ph type="ctrTitle"/>
          </p:nvPr>
        </p:nvSpPr>
        <p:spPr>
          <a:xfrm>
            <a:off x="457200" y="1430950"/>
            <a:ext cx="5486400" cy="11598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>
            <a:off x="457200" y="2763852"/>
            <a:ext cx="5486400" cy="7848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5"/>
          <p:cNvGrpSpPr/>
          <p:nvPr/>
        </p:nvGrpSpPr>
        <p:grpSpPr>
          <a:xfrm>
            <a:off x="-120" y="-106"/>
            <a:ext cx="9143821" cy="5143317"/>
            <a:chOff x="2973586" y="2777133"/>
            <a:chExt cx="2856819" cy="1606935"/>
          </a:xfrm>
        </p:grpSpPr>
        <p:sp>
          <p:nvSpPr>
            <p:cNvPr id="49" name="Google Shape;49;p5"/>
            <p:cNvSpPr/>
            <p:nvPr/>
          </p:nvSpPr>
          <p:spPr>
            <a:xfrm>
              <a:off x="2973586" y="2944901"/>
              <a:ext cx="2856819" cy="1439167"/>
            </a:xfrm>
            <a:custGeom>
              <a:avLst/>
              <a:gdLst/>
              <a:ahLst/>
              <a:cxnLst/>
              <a:rect l="l" t="t" r="r" b="b"/>
              <a:pathLst>
                <a:path w="2856819" h="1439167" extrusionOk="0">
                  <a:moveTo>
                    <a:pt x="0" y="1439576"/>
                  </a:moveTo>
                  <a:lnTo>
                    <a:pt x="2856819" y="1439576"/>
                  </a:lnTo>
                  <a:lnTo>
                    <a:pt x="2856819" y="0"/>
                  </a:lnTo>
                  <a:lnTo>
                    <a:pt x="0" y="503855"/>
                  </a:lnTo>
                  <a:lnTo>
                    <a:pt x="0" y="14395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3669936" y="2777133"/>
              <a:ext cx="1203732" cy="211335"/>
            </a:xfrm>
            <a:custGeom>
              <a:avLst/>
              <a:gdLst/>
              <a:ahLst/>
              <a:cxnLst/>
              <a:rect l="l" t="t" r="r" b="b"/>
              <a:pathLst>
                <a:path w="1203732" h="211335" extrusionOk="0">
                  <a:moveTo>
                    <a:pt x="251070" y="0"/>
                  </a:moveTo>
                  <a:lnTo>
                    <a:pt x="0" y="44281"/>
                  </a:lnTo>
                  <a:lnTo>
                    <a:pt x="0" y="212457"/>
                  </a:lnTo>
                  <a:lnTo>
                    <a:pt x="1204612" y="0"/>
                  </a:lnTo>
                  <a:lnTo>
                    <a:pt x="25107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2973586" y="2900141"/>
              <a:ext cx="249971" cy="211335"/>
            </a:xfrm>
            <a:custGeom>
              <a:avLst/>
              <a:gdLst/>
              <a:ahLst/>
              <a:cxnLst/>
              <a:rect l="l" t="t" r="r" b="b"/>
              <a:pathLst>
                <a:path w="249971" h="211335" extrusionOk="0">
                  <a:moveTo>
                    <a:pt x="0" y="44087"/>
                  </a:moveTo>
                  <a:lnTo>
                    <a:pt x="0" y="212263"/>
                  </a:lnTo>
                  <a:lnTo>
                    <a:pt x="249972" y="168176"/>
                  </a:lnTo>
                  <a:lnTo>
                    <a:pt x="249972" y="0"/>
                  </a:lnTo>
                  <a:lnTo>
                    <a:pt x="0" y="44087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2973586" y="3176135"/>
              <a:ext cx="592194" cy="272355"/>
            </a:xfrm>
            <a:custGeom>
              <a:avLst/>
              <a:gdLst/>
              <a:ahLst/>
              <a:cxnLst/>
              <a:rect l="l" t="t" r="r" b="b"/>
              <a:pathLst>
                <a:path w="592194" h="272355" extrusionOk="0">
                  <a:moveTo>
                    <a:pt x="0" y="104445"/>
                  </a:moveTo>
                  <a:lnTo>
                    <a:pt x="0" y="272620"/>
                  </a:lnTo>
                  <a:lnTo>
                    <a:pt x="592195" y="168176"/>
                  </a:lnTo>
                  <a:lnTo>
                    <a:pt x="592195" y="0"/>
                  </a:lnTo>
                  <a:lnTo>
                    <a:pt x="0" y="104445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5446520" y="2777133"/>
              <a:ext cx="383885" cy="235148"/>
            </a:xfrm>
            <a:custGeom>
              <a:avLst/>
              <a:gdLst/>
              <a:ahLst/>
              <a:cxnLst/>
              <a:rect l="l" t="t" r="r" b="b"/>
              <a:pathLst>
                <a:path w="383885" h="235148" extrusionOk="0">
                  <a:moveTo>
                    <a:pt x="383885" y="0"/>
                  </a:moveTo>
                  <a:lnTo>
                    <a:pt x="381571" y="0"/>
                  </a:lnTo>
                  <a:lnTo>
                    <a:pt x="0" y="67297"/>
                  </a:lnTo>
                  <a:lnTo>
                    <a:pt x="0" y="235473"/>
                  </a:lnTo>
                  <a:lnTo>
                    <a:pt x="383885" y="167768"/>
                  </a:lnTo>
                  <a:lnTo>
                    <a:pt x="38388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5"/>
            <p:cNvSpPr/>
            <p:nvPr/>
          </p:nvSpPr>
          <p:spPr>
            <a:xfrm>
              <a:off x="2973586" y="2964659"/>
              <a:ext cx="837702" cy="315515"/>
            </a:xfrm>
            <a:custGeom>
              <a:avLst/>
              <a:gdLst/>
              <a:ahLst/>
              <a:cxnLst/>
              <a:rect l="l" t="t" r="r" b="b"/>
              <a:pathLst>
                <a:path w="837702" h="315515" extrusionOk="0">
                  <a:moveTo>
                    <a:pt x="0" y="147745"/>
                  </a:moveTo>
                  <a:lnTo>
                    <a:pt x="0" y="315920"/>
                  </a:lnTo>
                  <a:lnTo>
                    <a:pt x="837703" y="168176"/>
                  </a:lnTo>
                  <a:lnTo>
                    <a:pt x="837703" y="0"/>
                  </a:lnTo>
                  <a:lnTo>
                    <a:pt x="0" y="147745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" name="Google Shape;55;p5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body" idx="1"/>
          </p:nvPr>
        </p:nvSpPr>
        <p:spPr>
          <a:xfrm>
            <a:off x="3200400" y="1909300"/>
            <a:ext cx="5486400" cy="27648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7"/>
          <p:cNvGrpSpPr/>
          <p:nvPr/>
        </p:nvGrpSpPr>
        <p:grpSpPr>
          <a:xfrm>
            <a:off x="-120" y="-106"/>
            <a:ext cx="9143821" cy="5143317"/>
            <a:chOff x="2973586" y="2777133"/>
            <a:chExt cx="2856819" cy="1606935"/>
          </a:xfrm>
        </p:grpSpPr>
        <p:sp>
          <p:nvSpPr>
            <p:cNvPr id="73" name="Google Shape;73;p7"/>
            <p:cNvSpPr/>
            <p:nvPr/>
          </p:nvSpPr>
          <p:spPr>
            <a:xfrm>
              <a:off x="2973586" y="2944901"/>
              <a:ext cx="2856819" cy="1439167"/>
            </a:xfrm>
            <a:custGeom>
              <a:avLst/>
              <a:gdLst/>
              <a:ahLst/>
              <a:cxnLst/>
              <a:rect l="l" t="t" r="r" b="b"/>
              <a:pathLst>
                <a:path w="2856819" h="1439167" extrusionOk="0">
                  <a:moveTo>
                    <a:pt x="0" y="1439576"/>
                  </a:moveTo>
                  <a:lnTo>
                    <a:pt x="2856819" y="1439576"/>
                  </a:lnTo>
                  <a:lnTo>
                    <a:pt x="2856819" y="0"/>
                  </a:lnTo>
                  <a:lnTo>
                    <a:pt x="0" y="503855"/>
                  </a:lnTo>
                  <a:lnTo>
                    <a:pt x="0" y="14395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3669936" y="2777133"/>
              <a:ext cx="1203732" cy="211335"/>
            </a:xfrm>
            <a:custGeom>
              <a:avLst/>
              <a:gdLst/>
              <a:ahLst/>
              <a:cxnLst/>
              <a:rect l="l" t="t" r="r" b="b"/>
              <a:pathLst>
                <a:path w="1203732" h="211335" extrusionOk="0">
                  <a:moveTo>
                    <a:pt x="251070" y="0"/>
                  </a:moveTo>
                  <a:lnTo>
                    <a:pt x="0" y="44281"/>
                  </a:lnTo>
                  <a:lnTo>
                    <a:pt x="0" y="212457"/>
                  </a:lnTo>
                  <a:lnTo>
                    <a:pt x="1204612" y="0"/>
                  </a:lnTo>
                  <a:lnTo>
                    <a:pt x="25107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7"/>
            <p:cNvSpPr/>
            <p:nvPr/>
          </p:nvSpPr>
          <p:spPr>
            <a:xfrm>
              <a:off x="2973586" y="2900141"/>
              <a:ext cx="249971" cy="211335"/>
            </a:xfrm>
            <a:custGeom>
              <a:avLst/>
              <a:gdLst/>
              <a:ahLst/>
              <a:cxnLst/>
              <a:rect l="l" t="t" r="r" b="b"/>
              <a:pathLst>
                <a:path w="249971" h="211335" extrusionOk="0">
                  <a:moveTo>
                    <a:pt x="0" y="44087"/>
                  </a:moveTo>
                  <a:lnTo>
                    <a:pt x="0" y="212263"/>
                  </a:lnTo>
                  <a:lnTo>
                    <a:pt x="249972" y="168176"/>
                  </a:lnTo>
                  <a:lnTo>
                    <a:pt x="249972" y="0"/>
                  </a:lnTo>
                  <a:lnTo>
                    <a:pt x="0" y="44087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7"/>
            <p:cNvSpPr/>
            <p:nvPr/>
          </p:nvSpPr>
          <p:spPr>
            <a:xfrm>
              <a:off x="2973586" y="3176135"/>
              <a:ext cx="592194" cy="272355"/>
            </a:xfrm>
            <a:custGeom>
              <a:avLst/>
              <a:gdLst/>
              <a:ahLst/>
              <a:cxnLst/>
              <a:rect l="l" t="t" r="r" b="b"/>
              <a:pathLst>
                <a:path w="592194" h="272355" extrusionOk="0">
                  <a:moveTo>
                    <a:pt x="0" y="104445"/>
                  </a:moveTo>
                  <a:lnTo>
                    <a:pt x="0" y="272620"/>
                  </a:lnTo>
                  <a:lnTo>
                    <a:pt x="592195" y="168176"/>
                  </a:lnTo>
                  <a:lnTo>
                    <a:pt x="592195" y="0"/>
                  </a:lnTo>
                  <a:lnTo>
                    <a:pt x="0" y="104445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7"/>
            <p:cNvSpPr/>
            <p:nvPr/>
          </p:nvSpPr>
          <p:spPr>
            <a:xfrm>
              <a:off x="5446520" y="2777133"/>
              <a:ext cx="383885" cy="235148"/>
            </a:xfrm>
            <a:custGeom>
              <a:avLst/>
              <a:gdLst/>
              <a:ahLst/>
              <a:cxnLst/>
              <a:rect l="l" t="t" r="r" b="b"/>
              <a:pathLst>
                <a:path w="383885" h="235148" extrusionOk="0">
                  <a:moveTo>
                    <a:pt x="383885" y="0"/>
                  </a:moveTo>
                  <a:lnTo>
                    <a:pt x="381571" y="0"/>
                  </a:lnTo>
                  <a:lnTo>
                    <a:pt x="0" y="67297"/>
                  </a:lnTo>
                  <a:lnTo>
                    <a:pt x="0" y="235473"/>
                  </a:lnTo>
                  <a:lnTo>
                    <a:pt x="383885" y="167768"/>
                  </a:lnTo>
                  <a:lnTo>
                    <a:pt x="38388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7"/>
            <p:cNvSpPr/>
            <p:nvPr/>
          </p:nvSpPr>
          <p:spPr>
            <a:xfrm>
              <a:off x="2973586" y="2964659"/>
              <a:ext cx="837702" cy="315515"/>
            </a:xfrm>
            <a:custGeom>
              <a:avLst/>
              <a:gdLst/>
              <a:ahLst/>
              <a:cxnLst/>
              <a:rect l="l" t="t" r="r" b="b"/>
              <a:pathLst>
                <a:path w="837702" h="315515" extrusionOk="0">
                  <a:moveTo>
                    <a:pt x="0" y="147745"/>
                  </a:moveTo>
                  <a:lnTo>
                    <a:pt x="0" y="315920"/>
                  </a:lnTo>
                  <a:lnTo>
                    <a:pt x="837703" y="168176"/>
                  </a:lnTo>
                  <a:lnTo>
                    <a:pt x="837703" y="0"/>
                  </a:lnTo>
                  <a:lnTo>
                    <a:pt x="0" y="147745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body" idx="1"/>
          </p:nvPr>
        </p:nvSpPr>
        <p:spPr>
          <a:xfrm>
            <a:off x="3200375" y="1909300"/>
            <a:ext cx="2493600" cy="30165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▰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body" idx="2"/>
          </p:nvPr>
        </p:nvSpPr>
        <p:spPr>
          <a:xfrm>
            <a:off x="6193205" y="1909300"/>
            <a:ext cx="2493600" cy="30165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▰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▰"/>
              <a:defRPr sz="1800"/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2CA388"/>
            </a:gs>
            <a:gs pos="100000">
              <a:srgbClr val="A6D683"/>
            </a:gs>
          </a:gsLst>
          <a:lin ang="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  <a:noFill/>
          <a:ln>
            <a:noFill/>
          </a:ln>
          <a:effectLst>
            <a:outerShdw blurRad="28575" dist="9525" dir="5400000" algn="bl" rotWithShape="0">
              <a:srgbClr val="00001A">
                <a:alpha val="15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Slab"/>
              <a:buNone/>
              <a:defRPr sz="32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200400" y="1909300"/>
            <a:ext cx="5486400" cy="27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810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A6D683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EB3C2"/>
              </a:buClr>
              <a:buSzPts val="2400"/>
              <a:buFont typeface="Chivo"/>
              <a:buChar char="▰"/>
              <a:defRPr sz="2400">
                <a:solidFill>
                  <a:srgbClr val="00001A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>
              <a:buNone/>
              <a:defRPr sz="1200">
                <a:solidFill>
                  <a:srgbClr val="9EB3C2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5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4.wmf"/><Relationship Id="rId4" Type="http://schemas.openxmlformats.org/officeDocument/2006/relationships/oleObject" Target="../embeddings/oleObject1.bin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3"/>
          <p:cNvSpPr txBox="1">
            <a:spLocks noGrp="1"/>
          </p:cNvSpPr>
          <p:nvPr>
            <p:ph type="ctrTitle"/>
          </p:nvPr>
        </p:nvSpPr>
        <p:spPr>
          <a:xfrm>
            <a:off x="457200" y="799275"/>
            <a:ext cx="5486400" cy="318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Electric Flux : </a:t>
            </a:r>
            <a:r>
              <a:rPr lang="en-US" sz="3200" b="0" dirty="0"/>
              <a:t>Mathematica Animation</a:t>
            </a:r>
            <a:br>
              <a:rPr lang="en-US" sz="3200" b="0" dirty="0"/>
            </a:br>
            <a:br>
              <a:rPr lang="en-US" dirty="0"/>
            </a:br>
            <a:r>
              <a:rPr lang="en-US" sz="4000" dirty="0"/>
              <a:t>Kirk Boyd</a:t>
            </a:r>
            <a:endParaRPr sz="4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4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Flux</a:t>
            </a:r>
            <a:endParaRPr dirty="0"/>
          </a:p>
        </p:txBody>
      </p:sp>
      <p:sp>
        <p:nvSpPr>
          <p:cNvPr id="149" name="Google Shape;149;p14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2292E7F-FCCD-4008-AEAC-94DE619E7820}"/>
                  </a:ext>
                </a:extLst>
              </p:cNvPr>
              <p:cNvSpPr txBox="1"/>
              <p:nvPr/>
            </p:nvSpPr>
            <p:spPr>
              <a:xfrm>
                <a:off x="-116713" y="2005313"/>
                <a:ext cx="3790262" cy="113287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𝛷</m:t>
                      </m:r>
                      <m:r>
                        <a:rPr lang="en-US" sz="2800" i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∮"/>
                          <m:limLoc m:val="undOvr"/>
                          <m:grow m:val="on"/>
                          <m:supHide m:val="o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𝑆</m:t>
                          </m:r>
                        </m:sub>
                        <m:sup/>
                        <m:e>
                          <m:acc>
                            <m:accPr>
                              <m:chr m:val="⃗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</m:acc>
                          <m:r>
                            <a:rPr lang="en-US" sz="2800" i="0">
                              <a:latin typeface="Cambria Math" panose="02040503050406030204" pitchFamily="18" charset="0"/>
                            </a:rPr>
                            <m:t>⋅ⅆ</m:t>
                          </m:r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nary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2292E7F-FCCD-4008-AEAC-94DE619E78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16713" y="2005313"/>
                <a:ext cx="3790262" cy="113287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9CFB77F-410E-4F68-98D2-3E5D9C75CA5A}"/>
                  </a:ext>
                </a:extLst>
              </p:cNvPr>
              <p:cNvSpPr txBox="1"/>
              <p:nvPr/>
            </p:nvSpPr>
            <p:spPr>
              <a:xfrm>
                <a:off x="701749" y="3350213"/>
                <a:ext cx="2824106" cy="48314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latin typeface="Cambria Math" panose="02040503050406030204" pitchFamily="18" charset="0"/>
                        </a:rPr>
                        <m:t>𝜙</m:t>
                      </m:r>
                      <m:r>
                        <a:rPr lang="en-US" sz="280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2800" i="0">
                          <a:latin typeface="Cambria Math" panose="02040503050406030204" pitchFamily="18" charset="0"/>
                        </a:rPr>
                        <m:t>⋅</m:t>
                      </m:r>
                      <m:acc>
                        <m:accPr>
                          <m:chr m:val="⃗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</m:acc>
                      <m:r>
                        <a:rPr lang="en-US" sz="2800" i="0">
                          <a:latin typeface="Cambria Math" panose="02040503050406030204" pitchFamily="18" charset="0"/>
                        </a:rPr>
                        <m:t>⋅</m:t>
                      </m:r>
                      <m:func>
                        <m:func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 i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9CFB77F-410E-4F68-98D2-3E5D9C75CA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1749" y="3350213"/>
                <a:ext cx="2824106" cy="48314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6"/>
          <p:cNvSpPr txBox="1">
            <a:spLocks noGrp="1"/>
          </p:cNvSpPr>
          <p:nvPr>
            <p:ph type="ctrTitle"/>
          </p:nvPr>
        </p:nvSpPr>
        <p:spPr>
          <a:xfrm>
            <a:off x="457200" y="1430950"/>
            <a:ext cx="5486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Mathematica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6941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4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Structure</a:t>
            </a:r>
            <a:endParaRPr dirty="0"/>
          </a:p>
        </p:txBody>
      </p:sp>
      <p:sp>
        <p:nvSpPr>
          <p:cNvPr id="147" name="Google Shape;147;p14"/>
          <p:cNvSpPr txBox="1">
            <a:spLocks noGrp="1"/>
          </p:cNvSpPr>
          <p:nvPr>
            <p:ph type="body" idx="1"/>
          </p:nvPr>
        </p:nvSpPr>
        <p:spPr>
          <a:xfrm>
            <a:off x="372114" y="2307265"/>
            <a:ext cx="5438579" cy="229424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>
                <a:solidFill>
                  <a:srgbClr val="00001A"/>
                </a:solidFill>
              </a:rPr>
              <a:t>Manipulate[]: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Column[]: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Show[]:</a:t>
            </a:r>
          </a:p>
          <a:p>
            <a:pPr marL="285750" lvl="0" indent="-285750"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Graphics3D[]: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endParaRPr lang="en-US" dirty="0"/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endParaRPr lang="en-US" dirty="0"/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endParaRPr lang="en-US" dirty="0"/>
          </a:p>
        </p:txBody>
      </p:sp>
      <p:sp>
        <p:nvSpPr>
          <p:cNvPr id="149" name="Google Shape;149;p14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9074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4"/>
          <p:cNvSpPr txBox="1">
            <a:spLocks noGrp="1"/>
          </p:cNvSpPr>
          <p:nvPr>
            <p:ph type="title"/>
          </p:nvPr>
        </p:nvSpPr>
        <p:spPr>
          <a:xfrm>
            <a:off x="457200" y="-26682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Changes</a:t>
            </a:r>
            <a:endParaRPr dirty="0"/>
          </a:p>
        </p:txBody>
      </p:sp>
      <p:sp>
        <p:nvSpPr>
          <p:cNvPr id="147" name="Google Shape;147;p14"/>
          <p:cNvSpPr txBox="1">
            <a:spLocks noGrp="1"/>
          </p:cNvSpPr>
          <p:nvPr>
            <p:ph type="body" idx="1"/>
          </p:nvPr>
        </p:nvSpPr>
        <p:spPr>
          <a:xfrm>
            <a:off x="372114" y="2307265"/>
            <a:ext cx="5438579" cy="229424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Hue</a:t>
            </a:r>
            <a:r>
              <a:rPr lang="en-US" dirty="0">
                <a:solidFill>
                  <a:srgbClr val="00001A"/>
                </a:solidFill>
              </a:rPr>
              <a:t>[]: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Axes[]: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Thickness[]: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endParaRPr lang="en-US" dirty="0"/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endParaRPr lang="en-US" dirty="0"/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endParaRPr lang="en-US" dirty="0"/>
          </a:p>
        </p:txBody>
      </p:sp>
      <p:sp>
        <p:nvSpPr>
          <p:cNvPr id="149" name="Google Shape;149;p14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5994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4"/>
          <p:cNvSpPr txBox="1">
            <a:spLocks noGrp="1"/>
          </p:cNvSpPr>
          <p:nvPr>
            <p:ph type="title"/>
          </p:nvPr>
        </p:nvSpPr>
        <p:spPr>
          <a:xfrm>
            <a:off x="457200" y="-26682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Future Plans</a:t>
            </a:r>
            <a:endParaRPr dirty="0"/>
          </a:p>
        </p:txBody>
      </p:sp>
      <p:sp>
        <p:nvSpPr>
          <p:cNvPr id="149" name="Google Shape;149;p14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9C4108-6291-4148-B9E1-A28F4844B4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57"/>
          <a:stretch/>
        </p:blipFill>
        <p:spPr>
          <a:xfrm>
            <a:off x="3423684" y="690784"/>
            <a:ext cx="4538772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028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6"/>
          <p:cNvSpPr txBox="1">
            <a:spLocks noGrp="1"/>
          </p:cNvSpPr>
          <p:nvPr>
            <p:ph type="ctrTitle"/>
          </p:nvPr>
        </p:nvSpPr>
        <p:spPr>
          <a:xfrm>
            <a:off x="457200" y="1430950"/>
            <a:ext cx="5486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Notebooks</a:t>
            </a:r>
            <a:endParaRPr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46D9CBA-E00D-4E8D-AAD0-DB968C1A11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6613040"/>
              </p:ext>
            </p:extLst>
          </p:nvPr>
        </p:nvGraphicFramePr>
        <p:xfrm>
          <a:off x="7325094" y="4013274"/>
          <a:ext cx="1537143" cy="8139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Packager Shell Object" showAsIcon="1" r:id="rId4" imgW="716760" imgH="442800" progId="Package">
                  <p:embed/>
                </p:oleObj>
              </mc:Choice>
              <mc:Fallback>
                <p:oleObj name="Packager Shell Object" showAsIcon="1" r:id="rId4" imgW="716760" imgH="442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325094" y="4013274"/>
                        <a:ext cx="1537143" cy="8139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146CE66-1D78-40F7-B414-E94F755941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1983598"/>
              </p:ext>
            </p:extLst>
          </p:nvPr>
        </p:nvGraphicFramePr>
        <p:xfrm>
          <a:off x="2220544" y="4194248"/>
          <a:ext cx="3903309" cy="7658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Packager Shell Object" showAsIcon="1" r:id="rId6" imgW="2257560" imgH="442800" progId="Package">
                  <p:embed/>
                </p:oleObj>
              </mc:Choice>
              <mc:Fallback>
                <p:oleObj name="Packager Shell Object" showAsIcon="1" r:id="rId6" imgW="2257560" imgH="442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220544" y="4194248"/>
                        <a:ext cx="3903309" cy="7658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7108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6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Fin</a:t>
            </a:r>
            <a:endParaRPr dirty="0"/>
          </a:p>
        </p:txBody>
      </p:sp>
      <p:sp>
        <p:nvSpPr>
          <p:cNvPr id="378" name="Google Shape;378;p36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cmorri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42</Words>
  <Application>Microsoft Office PowerPoint</Application>
  <PresentationFormat>On-screen Show (16:9)</PresentationFormat>
  <Paragraphs>24</Paragraphs>
  <Slides>8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Roboto Slab</vt:lpstr>
      <vt:lpstr>Calibri</vt:lpstr>
      <vt:lpstr>Arial</vt:lpstr>
      <vt:lpstr>Chivo</vt:lpstr>
      <vt:lpstr>Cambria Math</vt:lpstr>
      <vt:lpstr>Macmorris template</vt:lpstr>
      <vt:lpstr>Packager Shell Object</vt:lpstr>
      <vt:lpstr>Electric Flux : Mathematica Animation  Kirk Boyd</vt:lpstr>
      <vt:lpstr>Flux</vt:lpstr>
      <vt:lpstr>Mathematica</vt:lpstr>
      <vt:lpstr>Structure</vt:lpstr>
      <vt:lpstr>Changes</vt:lpstr>
      <vt:lpstr>Future Plans</vt:lpstr>
      <vt:lpstr>Notebooks</vt:lpstr>
      <vt:lpstr>Fin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Electric Flux : Mathematica Animation  Kirk Boyd</dc:title>
  <dc:creator>Kirk Boyd - XPS</dc:creator>
  <cp:lastModifiedBy>Boyd, Kirk M. (2021)</cp:lastModifiedBy>
  <cp:revision>8</cp:revision>
  <dcterms:modified xsi:type="dcterms:W3CDTF">2019-05-01T20:27:13Z</dcterms:modified>
</cp:coreProperties>
</file>